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DA13F-2EED-453E-BCF9-04546B0A6C46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F234C-1E35-40D4-B224-A038096ECF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5175F-65CC-493C-8E7A-1F3180D242C7}" type="datetimeFigureOut">
              <a:rPr lang="en-US" smtClean="0"/>
              <a:t>6/14/2011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3188-D5DC-48E2-950E-F0E0CE35F9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2843808" y="2852936"/>
            <a:ext cx="3528392" cy="194421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dirty="0" err="1" smtClean="0"/>
              <a:t>hd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5445224"/>
            <a:ext cx="88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glucosa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27784" y="4653136"/>
            <a:ext cx="9361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 USER</dc:creator>
  <cp:lastModifiedBy>ACER USER</cp:lastModifiedBy>
  <cp:revision>2</cp:revision>
  <dcterms:created xsi:type="dcterms:W3CDTF">2011-06-15T03:25:26Z</dcterms:created>
  <dcterms:modified xsi:type="dcterms:W3CDTF">2011-06-15T04:21:21Z</dcterms:modified>
</cp:coreProperties>
</file>